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2"/>
  </p:notesMasterIdLst>
  <p:sldIdLst>
    <p:sldId id="256" r:id="rId2"/>
    <p:sldId id="262" r:id="rId3"/>
    <p:sldId id="257" r:id="rId4"/>
    <p:sldId id="258" r:id="rId5"/>
    <p:sldId id="259" r:id="rId6"/>
    <p:sldId id="260" r:id="rId7"/>
    <p:sldId id="283" r:id="rId8"/>
    <p:sldId id="264" r:id="rId9"/>
    <p:sldId id="263" r:id="rId10"/>
    <p:sldId id="265" r:id="rId11"/>
    <p:sldId id="266" r:id="rId12"/>
    <p:sldId id="267" r:id="rId13"/>
    <p:sldId id="281" r:id="rId14"/>
    <p:sldId id="282" r:id="rId15"/>
    <p:sldId id="274" r:id="rId16"/>
    <p:sldId id="278" r:id="rId17"/>
    <p:sldId id="277" r:id="rId18"/>
    <p:sldId id="268" r:id="rId19"/>
    <p:sldId id="289" r:id="rId20"/>
    <p:sldId id="284" r:id="rId21"/>
    <p:sldId id="288" r:id="rId22"/>
    <p:sldId id="285" r:id="rId23"/>
    <p:sldId id="271" r:id="rId24"/>
    <p:sldId id="280" r:id="rId25"/>
    <p:sldId id="276" r:id="rId26"/>
    <p:sldId id="279" r:id="rId27"/>
    <p:sldId id="286" r:id="rId28"/>
    <p:sldId id="287" r:id="rId29"/>
    <p:sldId id="261" r:id="rId30"/>
    <p:sldId id="272" r:id="rId31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19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D553FA-9FD6-4D4E-962E-C92078A7B185}" type="datetimeFigureOut">
              <a:rPr lang="sk-SK" smtClean="0"/>
              <a:t>5. 5. 2016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D4C001-8593-4DDD-80E2-1954B53BEAA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24724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D4C001-8593-4DDD-80E2-1954B53BEAA6}" type="slidenum">
              <a:rPr lang="sk-SK" smtClean="0"/>
              <a:t>19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7262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5. 5. 2016</a:t>
            </a:fld>
            <a:endParaRPr lang="sk-SK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5. 5. 2016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5. 5. 2016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5. 5. 2016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5. 5. 2016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5. 5. 2016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5. 5. 2016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5. 5. 2016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5. 5. 2016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5. 5. 2016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5. 5. 2016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F92E2F3-A957-4897-AE39-228CC061DCDB}" type="datetimeFigureOut">
              <a:rPr lang="sk-SK" smtClean="0"/>
              <a:t>5. 5. 2016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time_continue=68&amp;v=UJR0Jo4g4UI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02" y="0"/>
            <a:ext cx="9178626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38986" y="336244"/>
            <a:ext cx="7772400" cy="1523255"/>
          </a:xfrm>
        </p:spPr>
        <p:txBody>
          <a:bodyPr/>
          <a:lstStyle/>
          <a:p>
            <a:r>
              <a:rPr lang="sk-SK" dirty="0" smtClean="0"/>
              <a:t>Ružomberok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2680" y="5733256"/>
            <a:ext cx="2759120" cy="1067328"/>
          </a:xfrm>
        </p:spPr>
        <p:txBody>
          <a:bodyPr>
            <a:normAutofit fontScale="92500" lnSpcReduction="20000"/>
          </a:bodyPr>
          <a:lstStyle/>
          <a:p>
            <a:r>
              <a:rPr lang="sk-SK" b="1" dirty="0" smtClean="0">
                <a:solidFill>
                  <a:schemeClr val="tx2"/>
                </a:solidFill>
              </a:rPr>
              <a:t>Marek </a:t>
            </a:r>
            <a:r>
              <a:rPr lang="sk-SK" b="1" dirty="0" err="1" smtClean="0">
                <a:solidFill>
                  <a:schemeClr val="tx2"/>
                </a:solidFill>
              </a:rPr>
              <a:t>Kačmár</a:t>
            </a:r>
            <a:endParaRPr lang="sk-SK" b="1" dirty="0">
              <a:solidFill>
                <a:schemeClr val="tx2"/>
              </a:solidFill>
            </a:endParaRPr>
          </a:p>
          <a:p>
            <a:r>
              <a:rPr lang="sk-SK" b="1" dirty="0" smtClean="0">
                <a:solidFill>
                  <a:schemeClr val="tx2"/>
                </a:solidFill>
              </a:rPr>
              <a:t>3.A</a:t>
            </a:r>
          </a:p>
          <a:p>
            <a:r>
              <a:rPr lang="sk-SK" b="1" dirty="0" smtClean="0">
                <a:solidFill>
                  <a:schemeClr val="tx2"/>
                </a:solidFill>
              </a:rPr>
              <a:t>GJAR</a:t>
            </a:r>
          </a:p>
          <a:p>
            <a:endParaRPr lang="sk-SK" dirty="0" smtClean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50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-9446"/>
            <a:ext cx="8229600" cy="980728"/>
          </a:xfrm>
        </p:spPr>
        <p:txBody>
          <a:bodyPr/>
          <a:lstStyle/>
          <a:p>
            <a:r>
              <a:rPr lang="sk-SK" dirty="0" smtClean="0"/>
              <a:t>Športové kluby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07504" y="980728"/>
            <a:ext cx="8229600" cy="4525963"/>
          </a:xfrm>
        </p:spPr>
        <p:txBody>
          <a:bodyPr>
            <a:normAutofit/>
          </a:bodyPr>
          <a:lstStyle/>
          <a:p>
            <a:r>
              <a:rPr lang="sk-SK" b="1" dirty="0" smtClean="0">
                <a:solidFill>
                  <a:schemeClr val="accent6"/>
                </a:solidFill>
              </a:rPr>
              <a:t>MFK Ružomberok – futbal</a:t>
            </a:r>
          </a:p>
          <a:p>
            <a:r>
              <a:rPr lang="sk-SK" b="1" dirty="0" smtClean="0">
                <a:solidFill>
                  <a:schemeClr val="accent6"/>
                </a:solidFill>
              </a:rPr>
              <a:t>MHK Ružomberok – hokej</a:t>
            </a:r>
          </a:p>
          <a:p>
            <a:r>
              <a:rPr lang="sk-SK" b="1" dirty="0" smtClean="0">
                <a:solidFill>
                  <a:schemeClr val="accent6"/>
                </a:solidFill>
              </a:rPr>
              <a:t>OSTZ Ružomberok – stolný tenis</a:t>
            </a:r>
          </a:p>
          <a:p>
            <a:r>
              <a:rPr lang="sk-SK" b="1" dirty="0" smtClean="0">
                <a:solidFill>
                  <a:schemeClr val="accent6"/>
                </a:solidFill>
              </a:rPr>
              <a:t>FBC Dukla Ružomberok – </a:t>
            </a:r>
            <a:r>
              <a:rPr lang="sk-SK" b="1" dirty="0" err="1" smtClean="0">
                <a:solidFill>
                  <a:schemeClr val="accent6"/>
                </a:solidFill>
              </a:rPr>
              <a:t>florbal</a:t>
            </a:r>
            <a:endParaRPr lang="sk-SK" b="1" dirty="0" smtClean="0">
              <a:solidFill>
                <a:schemeClr val="accent6"/>
              </a:solidFill>
            </a:endParaRPr>
          </a:p>
          <a:p>
            <a:r>
              <a:rPr lang="sk-SK" b="1" dirty="0" smtClean="0">
                <a:solidFill>
                  <a:schemeClr val="accent6"/>
                </a:solidFill>
              </a:rPr>
              <a:t>Klub slovenských turistov</a:t>
            </a:r>
          </a:p>
          <a:p>
            <a:r>
              <a:rPr lang="sk-SK" b="1" dirty="0" smtClean="0">
                <a:solidFill>
                  <a:schemeClr val="accent6"/>
                </a:solidFill>
              </a:rPr>
              <a:t>Šachový klub Ružomberok</a:t>
            </a:r>
          </a:p>
          <a:p>
            <a:r>
              <a:rPr lang="sk-SK" b="1" dirty="0" smtClean="0">
                <a:solidFill>
                  <a:schemeClr val="accent6"/>
                </a:solidFill>
              </a:rPr>
              <a:t>Tenisový klub Ružomberok</a:t>
            </a:r>
          </a:p>
          <a:p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900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644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/>
          <a:lstStyle/>
          <a:p>
            <a:r>
              <a:rPr lang="sk-SK" dirty="0" smtClean="0"/>
              <a:t>Folklórne súbory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32850" y="1700808"/>
            <a:ext cx="8229600" cy="4525963"/>
          </a:xfrm>
        </p:spPr>
        <p:txBody>
          <a:bodyPr/>
          <a:lstStyle/>
          <a:p>
            <a:r>
              <a:rPr lang="sk-SK" b="1" dirty="0">
                <a:solidFill>
                  <a:schemeClr val="accent6"/>
                </a:solidFill>
              </a:rPr>
              <a:t>FS </a:t>
            </a:r>
            <a:r>
              <a:rPr lang="sk-SK" b="1" dirty="0" err="1" smtClean="0">
                <a:solidFill>
                  <a:schemeClr val="accent6"/>
                </a:solidFill>
              </a:rPr>
              <a:t>Salatin</a:t>
            </a:r>
            <a:endParaRPr lang="sk-SK" b="1" dirty="0" smtClean="0">
              <a:solidFill>
                <a:schemeClr val="accent6"/>
              </a:solidFill>
            </a:endParaRPr>
          </a:p>
          <a:p>
            <a:r>
              <a:rPr lang="sk-SK" b="1" dirty="0" smtClean="0">
                <a:solidFill>
                  <a:schemeClr val="accent6"/>
                </a:solidFill>
              </a:rPr>
              <a:t>Folklórny súbor Liptov</a:t>
            </a:r>
          </a:p>
          <a:p>
            <a:endParaRPr lang="sk-SK" dirty="0">
              <a:solidFill>
                <a:schemeClr val="accent6"/>
              </a:solidFill>
            </a:endParaRPr>
          </a:p>
          <a:p>
            <a:endParaRPr lang="sk-SK" dirty="0" smtClean="0">
              <a:solidFill>
                <a:schemeClr val="accent6"/>
              </a:solidFill>
            </a:endParaRPr>
          </a:p>
          <a:p>
            <a:endParaRPr lang="sk-SK" dirty="0">
              <a:solidFill>
                <a:schemeClr val="accent6"/>
              </a:solidFill>
            </a:endParaRPr>
          </a:p>
          <a:p>
            <a:endParaRPr lang="sk-SK" dirty="0" smtClean="0">
              <a:solidFill>
                <a:schemeClr val="accent6"/>
              </a:solidFill>
            </a:endParaRPr>
          </a:p>
          <a:p>
            <a:endParaRPr lang="sk-SK" dirty="0">
              <a:solidFill>
                <a:schemeClr val="accent6"/>
              </a:solidFill>
            </a:endParaRPr>
          </a:p>
          <a:p>
            <a:endParaRPr lang="sk-SK" dirty="0" smtClean="0">
              <a:solidFill>
                <a:schemeClr val="accent6"/>
              </a:solidFill>
            </a:endParaRPr>
          </a:p>
          <a:p>
            <a:endParaRPr lang="sk-SK" dirty="0">
              <a:solidFill>
                <a:schemeClr val="accent6"/>
              </a:solidFill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429000"/>
            <a:ext cx="8880293" cy="327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644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80728"/>
          </a:xfrm>
        </p:spPr>
        <p:txBody>
          <a:bodyPr/>
          <a:lstStyle/>
          <a:p>
            <a:r>
              <a:rPr lang="sk-SK" dirty="0" err="1" smtClean="0"/>
              <a:t>Mondi</a:t>
            </a:r>
            <a:r>
              <a:rPr lang="sk-SK" dirty="0" smtClean="0"/>
              <a:t> SCP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>
              <a:solidFill>
                <a:schemeClr val="accent6"/>
              </a:solidFill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776"/>
            <a:ext cx="9144000" cy="544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108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980728"/>
          </a:xfrm>
        </p:spPr>
        <p:txBody>
          <a:bodyPr/>
          <a:lstStyle/>
          <a:p>
            <a:r>
              <a:rPr lang="sk-SK" dirty="0" smtClean="0"/>
              <a:t>Podujatia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230573"/>
            <a:ext cx="3888432" cy="5491585"/>
          </a:xfr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46" y="1196751"/>
            <a:ext cx="3904621" cy="552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901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980728"/>
          </a:xfrm>
        </p:spPr>
        <p:txBody>
          <a:bodyPr/>
          <a:lstStyle/>
          <a:p>
            <a:endParaRPr lang="sk-SK" dirty="0"/>
          </a:p>
        </p:txBody>
      </p:sp>
      <p:pic>
        <p:nvPicPr>
          <p:cNvPr id="6" name="Zástupný symbol obsah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510" y="0"/>
            <a:ext cx="4497490" cy="6858000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465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123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44624"/>
            <a:ext cx="8928992" cy="980728"/>
          </a:xfrm>
        </p:spPr>
        <p:txBody>
          <a:bodyPr/>
          <a:lstStyle/>
          <a:p>
            <a:r>
              <a:rPr lang="sk-SK" dirty="0" smtClean="0"/>
              <a:t>Mauzóleum Andreja Hlinku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4143"/>
            <a:ext cx="9144000" cy="5793857"/>
          </a:xfrm>
        </p:spPr>
      </p:pic>
    </p:spTree>
    <p:extLst>
      <p:ext uri="{BB962C8B-B14F-4D97-AF65-F5344CB8AC3E}">
        <p14:creationId xmlns:p14="http://schemas.microsoft.com/office/powerpoint/2010/main" val="848180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80728"/>
          </a:xfrm>
        </p:spPr>
        <p:txBody>
          <a:bodyPr/>
          <a:lstStyle/>
          <a:p>
            <a:r>
              <a:rPr lang="sk-SK" dirty="0" smtClean="0"/>
              <a:t>Liptovské múzeum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6006"/>
            <a:ext cx="9144000" cy="5721994"/>
          </a:xfrm>
        </p:spPr>
      </p:pic>
    </p:spTree>
    <p:extLst>
      <p:ext uri="{BB962C8B-B14F-4D97-AF65-F5344CB8AC3E}">
        <p14:creationId xmlns:p14="http://schemas.microsoft.com/office/powerpoint/2010/main" val="3027317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980728"/>
          </a:xfrm>
        </p:spPr>
        <p:txBody>
          <a:bodyPr/>
          <a:lstStyle/>
          <a:p>
            <a:r>
              <a:rPr lang="sk-SK" dirty="0" smtClean="0"/>
              <a:t>Synagóga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8322"/>
            <a:ext cx="9144000" cy="5629678"/>
          </a:xfrm>
        </p:spPr>
      </p:pic>
    </p:spTree>
    <p:extLst>
      <p:ext uri="{BB962C8B-B14F-4D97-AF65-F5344CB8AC3E}">
        <p14:creationId xmlns:p14="http://schemas.microsoft.com/office/powerpoint/2010/main" val="3027317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980728"/>
          </a:xfrm>
        </p:spPr>
        <p:txBody>
          <a:bodyPr/>
          <a:lstStyle/>
          <a:p>
            <a:r>
              <a:rPr lang="sk-SK" dirty="0" smtClean="0"/>
              <a:t>Hrabovská dolina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84"/>
            <a:ext cx="9144000" cy="5373216"/>
          </a:xfrm>
        </p:spPr>
      </p:pic>
    </p:spTree>
    <p:extLst>
      <p:ext uri="{BB962C8B-B14F-4D97-AF65-F5344CB8AC3E}">
        <p14:creationId xmlns:p14="http://schemas.microsoft.com/office/powerpoint/2010/main" val="3086108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59832" y="6453336"/>
            <a:ext cx="3106688" cy="476672"/>
          </a:xfrm>
        </p:spPr>
        <p:txBody>
          <a:bodyPr/>
          <a:lstStyle/>
          <a:p>
            <a:r>
              <a:rPr lang="sk-SK" sz="3200" dirty="0" smtClean="0">
                <a:hlinkClick r:id="rId3"/>
              </a:rPr>
              <a:t>Video</a:t>
            </a:r>
            <a:endParaRPr lang="sk-SK" sz="3200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365900"/>
          </a:xfrm>
        </p:spPr>
      </p:pic>
    </p:spTree>
    <p:extLst>
      <p:ext uri="{BB962C8B-B14F-4D97-AF65-F5344CB8AC3E}">
        <p14:creationId xmlns:p14="http://schemas.microsoft.com/office/powerpoint/2010/main" val="1725015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/>
          <a:lstStyle/>
          <a:p>
            <a:r>
              <a:rPr lang="sk-SK" dirty="0" smtClean="0"/>
              <a:t>Poloha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96752"/>
            <a:ext cx="4483021" cy="2232248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356992"/>
            <a:ext cx="4032448" cy="3061673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395536" y="4293096"/>
            <a:ext cx="40324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b="1" dirty="0" smtClean="0">
                <a:solidFill>
                  <a:schemeClr val="accent6"/>
                </a:solidFill>
              </a:rPr>
              <a:t>západná časť Liptovskej kotliny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b="1" dirty="0" smtClean="0">
                <a:solidFill>
                  <a:schemeClr val="accent6"/>
                </a:solidFill>
              </a:rPr>
              <a:t>Veľká Fatra, Nízke Tatry, </a:t>
            </a:r>
            <a:r>
              <a:rPr lang="sk-SK" b="1" dirty="0" err="1" smtClean="0">
                <a:solidFill>
                  <a:schemeClr val="accent6"/>
                </a:solidFill>
              </a:rPr>
              <a:t>Chočské</a:t>
            </a:r>
            <a:r>
              <a:rPr lang="sk-SK" b="1" dirty="0" smtClean="0">
                <a:solidFill>
                  <a:schemeClr val="accent6"/>
                </a:solidFill>
              </a:rPr>
              <a:t> vrchy</a:t>
            </a:r>
            <a:endParaRPr lang="sk-SK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980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0"/>
            <a:ext cx="4540614" cy="3501008"/>
          </a:xfrm>
          <a:prstGeom prst="rect">
            <a:avLst/>
          </a:prstGeom>
        </p:spPr>
      </p:pic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644007" cy="3501008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4664696" cy="980728"/>
          </a:xfrm>
        </p:spPr>
        <p:txBody>
          <a:bodyPr/>
          <a:lstStyle/>
          <a:p>
            <a:r>
              <a:rPr lang="sk-SK" dirty="0" err="1" smtClean="0"/>
              <a:t>Malinô</a:t>
            </a:r>
            <a:r>
              <a:rPr lang="sk-SK" dirty="0" smtClean="0"/>
              <a:t> Brdo</a:t>
            </a:r>
            <a:endParaRPr lang="sk-SK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1008"/>
            <a:ext cx="4644008" cy="3356992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501008"/>
            <a:ext cx="4499992" cy="335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02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" y="0"/>
            <a:ext cx="9144000" cy="7488832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80728"/>
          </a:xfrm>
        </p:spPr>
        <p:txBody>
          <a:bodyPr/>
          <a:lstStyle/>
          <a:p>
            <a:r>
              <a:rPr lang="sk-SK" dirty="0" smtClean="0"/>
              <a:t>Likavský hrad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502860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obsah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23" y="0"/>
            <a:ext cx="9156223" cy="6858001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980728"/>
          </a:xfrm>
        </p:spPr>
        <p:txBody>
          <a:bodyPr/>
          <a:lstStyle/>
          <a:p>
            <a:r>
              <a:rPr lang="sk-SK" dirty="0" err="1"/>
              <a:t>Vlkolínec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21502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/>
          <a:lstStyle/>
          <a:p>
            <a:r>
              <a:rPr lang="sk-SK" dirty="0" smtClean="0"/>
              <a:t>Primátor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b="1" dirty="0">
                <a:solidFill>
                  <a:schemeClr val="accent6"/>
                </a:solidFill>
              </a:rPr>
              <a:t>MUDr. Igor </a:t>
            </a:r>
            <a:r>
              <a:rPr lang="sk-SK" b="1" dirty="0" err="1">
                <a:solidFill>
                  <a:schemeClr val="accent6"/>
                </a:solidFill>
              </a:rPr>
              <a:t>Čombor</a:t>
            </a:r>
            <a:r>
              <a:rPr lang="sk-SK" b="1" dirty="0">
                <a:solidFill>
                  <a:schemeClr val="accent6"/>
                </a:solidFill>
              </a:rPr>
              <a:t>, </a:t>
            </a:r>
            <a:r>
              <a:rPr lang="sk-SK" b="1" dirty="0" err="1" smtClean="0">
                <a:solidFill>
                  <a:schemeClr val="accent6"/>
                </a:solidFill>
              </a:rPr>
              <a:t>PhD</a:t>
            </a:r>
            <a:endParaRPr lang="sk-SK" b="1" dirty="0" smtClean="0">
              <a:solidFill>
                <a:schemeClr val="accent6"/>
              </a:solidFill>
            </a:endParaRPr>
          </a:p>
          <a:p>
            <a:r>
              <a:rPr lang="sk-SK" b="1" dirty="0" smtClean="0">
                <a:solidFill>
                  <a:schemeClr val="accent6"/>
                </a:solidFill>
              </a:rPr>
              <a:t>charakter, profesionalita,</a:t>
            </a:r>
          </a:p>
          <a:p>
            <a:pPr marL="0" indent="0">
              <a:buNone/>
            </a:pPr>
            <a:r>
              <a:rPr lang="sk-SK" b="1" dirty="0" smtClean="0">
                <a:solidFill>
                  <a:schemeClr val="accent6"/>
                </a:solidFill>
              </a:rPr>
              <a:t>výsledky</a:t>
            </a:r>
          </a:p>
          <a:p>
            <a:r>
              <a:rPr lang="sk-SK" b="1" dirty="0" smtClean="0">
                <a:solidFill>
                  <a:schemeClr val="accent6"/>
                </a:solidFill>
              </a:rPr>
              <a:t>je vo funkcii od decembra</a:t>
            </a:r>
          </a:p>
          <a:p>
            <a:pPr marL="0" indent="0">
              <a:buNone/>
            </a:pPr>
            <a:r>
              <a:rPr lang="sk-SK" b="1" dirty="0" smtClean="0">
                <a:solidFill>
                  <a:schemeClr val="accent6"/>
                </a:solidFill>
              </a:rPr>
              <a:t>2014</a:t>
            </a:r>
          </a:p>
          <a:p>
            <a:r>
              <a:rPr lang="sk-SK" b="1" dirty="0" smtClean="0">
                <a:solidFill>
                  <a:schemeClr val="accent6"/>
                </a:solidFill>
              </a:rPr>
              <a:t>dynamika rozvoja </a:t>
            </a:r>
            <a:r>
              <a:rPr lang="sk-SK" b="1" dirty="0">
                <a:solidFill>
                  <a:schemeClr val="accent6"/>
                </a:solidFill>
              </a:rPr>
              <a:t>do </a:t>
            </a:r>
            <a:endParaRPr lang="sk-SK" b="1" dirty="0" smtClean="0">
              <a:solidFill>
                <a:schemeClr val="accent6"/>
              </a:solidFill>
            </a:endParaRPr>
          </a:p>
          <a:p>
            <a:pPr marL="0" indent="0">
              <a:buNone/>
            </a:pPr>
            <a:r>
              <a:rPr lang="sk-SK" b="1" dirty="0" smtClean="0">
                <a:solidFill>
                  <a:schemeClr val="accent6"/>
                </a:solidFill>
              </a:rPr>
              <a:t>budúcnosti</a:t>
            </a:r>
            <a:endParaRPr lang="sk-SK" b="1" dirty="0">
              <a:solidFill>
                <a:schemeClr val="accent6"/>
              </a:solidFill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196752"/>
            <a:ext cx="4040745" cy="477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108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5171" y="476672"/>
            <a:ext cx="8445624" cy="980728"/>
          </a:xfrm>
        </p:spPr>
        <p:txBody>
          <a:bodyPr/>
          <a:lstStyle/>
          <a:p>
            <a:r>
              <a:rPr lang="sk-SK" sz="4800" dirty="0" smtClean="0"/>
              <a:t>Odpovede obyvateľov Ružomberka na otázky</a:t>
            </a:r>
            <a:endParaRPr lang="sk-SK" sz="4800" dirty="0"/>
          </a:p>
        </p:txBody>
      </p:sp>
      <p:pic>
        <p:nvPicPr>
          <p:cNvPr id="6" name="Zástupný symbol obsah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412776"/>
            <a:ext cx="7200800" cy="1056587"/>
          </a:xfr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276872"/>
            <a:ext cx="7200800" cy="1044441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5" y="3267552"/>
            <a:ext cx="7200799" cy="978984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5" y="4077072"/>
            <a:ext cx="7200799" cy="957156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5" y="4956678"/>
            <a:ext cx="7200799" cy="885202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5733256"/>
            <a:ext cx="7200799" cy="88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0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980728"/>
          </a:xfrm>
        </p:spPr>
        <p:txBody>
          <a:bodyPr/>
          <a:lstStyle/>
          <a:p>
            <a:endParaRPr lang="sk-SK" dirty="0"/>
          </a:p>
        </p:txBody>
      </p:sp>
      <p:pic>
        <p:nvPicPr>
          <p:cNvPr id="18" name="Zástupný symbol obsahu 1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31" y="188640"/>
            <a:ext cx="8383171" cy="1332063"/>
          </a:xfrm>
        </p:spPr>
      </p:pic>
      <p:pic>
        <p:nvPicPr>
          <p:cNvPr id="19" name="Obrázok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31" y="1474982"/>
            <a:ext cx="8383171" cy="1238423"/>
          </a:xfrm>
          <a:prstGeom prst="rect">
            <a:avLst/>
          </a:prstGeom>
        </p:spPr>
      </p:pic>
      <p:pic>
        <p:nvPicPr>
          <p:cNvPr id="20" name="Obrázok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31" y="2564904"/>
            <a:ext cx="8383171" cy="1238423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31" y="3678948"/>
            <a:ext cx="8383171" cy="1147331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31" y="4725144"/>
            <a:ext cx="8383171" cy="1038370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31" y="5661248"/>
            <a:ext cx="8383171" cy="1047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317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980728"/>
          </a:xfrm>
        </p:spPr>
        <p:txBody>
          <a:bodyPr/>
          <a:lstStyle/>
          <a:p>
            <a:endParaRPr lang="sk-SK" dirty="0"/>
          </a:p>
        </p:txBody>
      </p:sp>
      <p:pic>
        <p:nvPicPr>
          <p:cNvPr id="5" name="Zástupný symbol obsah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73" y="116632"/>
            <a:ext cx="8497487" cy="1231200"/>
          </a:xfr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73" y="1340768"/>
            <a:ext cx="8497487" cy="1181265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73" y="2522033"/>
            <a:ext cx="8497487" cy="1050983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73" y="3573016"/>
            <a:ext cx="8497487" cy="1009791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72" y="4582807"/>
            <a:ext cx="8497488" cy="1009791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72" y="5592598"/>
            <a:ext cx="8497487" cy="112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0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980728"/>
          </a:xfrm>
        </p:spPr>
        <p:txBody>
          <a:bodyPr/>
          <a:lstStyle/>
          <a:p>
            <a:endParaRPr lang="sk-SK" dirty="0"/>
          </a:p>
        </p:txBody>
      </p:sp>
      <p:pic>
        <p:nvPicPr>
          <p:cNvPr id="5" name="Zástupný symbol obsah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05" y="188640"/>
            <a:ext cx="8432507" cy="1288751"/>
          </a:xfr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04" y="1268760"/>
            <a:ext cx="8424507" cy="1238423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05" y="2420888"/>
            <a:ext cx="8424507" cy="1286055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05" y="4468711"/>
            <a:ext cx="8424506" cy="1124107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05" y="5531296"/>
            <a:ext cx="8424506" cy="1247949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05" y="3545779"/>
            <a:ext cx="8424506" cy="102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35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980728"/>
          </a:xfrm>
        </p:spPr>
        <p:txBody>
          <a:bodyPr/>
          <a:lstStyle/>
          <a:p>
            <a:endParaRPr lang="sk-SK" dirty="0"/>
          </a:p>
        </p:txBody>
      </p:sp>
      <p:pic>
        <p:nvPicPr>
          <p:cNvPr id="5" name="Zástupný symbol obsah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46" y="260648"/>
            <a:ext cx="8411750" cy="1153073"/>
          </a:xfr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46" y="1410149"/>
            <a:ext cx="8411750" cy="1247949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46" y="2658098"/>
            <a:ext cx="8411750" cy="1028844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46" y="3686942"/>
            <a:ext cx="8411750" cy="990738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46" y="4677680"/>
            <a:ext cx="8411750" cy="952633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46" y="5630313"/>
            <a:ext cx="8411750" cy="103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35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/>
          <a:lstStyle/>
          <a:p>
            <a:r>
              <a:rPr lang="sk-SK" dirty="0" smtClean="0"/>
              <a:t>Zdroje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95536" y="908720"/>
            <a:ext cx="8568952" cy="5616624"/>
          </a:xfrm>
        </p:spPr>
        <p:txBody>
          <a:bodyPr>
            <a:normAutofit fontScale="70000" lnSpcReduction="20000"/>
          </a:bodyPr>
          <a:lstStyle/>
          <a:p>
            <a:r>
              <a:rPr lang="sk-SK" sz="1400" dirty="0">
                <a:solidFill>
                  <a:schemeClr val="accent6"/>
                </a:solidFill>
              </a:rPr>
              <a:t>http://</a:t>
            </a:r>
            <a:r>
              <a:rPr lang="sk-SK" sz="1400" dirty="0" smtClean="0">
                <a:solidFill>
                  <a:schemeClr val="accent6"/>
                </a:solidFill>
              </a:rPr>
              <a:t>www.rkhlas.sk/f/1412/rkhlas1.jpg</a:t>
            </a:r>
          </a:p>
          <a:p>
            <a:r>
              <a:rPr lang="sk-SK" sz="1400" dirty="0" smtClean="0">
                <a:solidFill>
                  <a:schemeClr val="accent6"/>
                </a:solidFill>
              </a:rPr>
              <a:t>https</a:t>
            </a:r>
            <a:r>
              <a:rPr lang="sk-SK" sz="1400" dirty="0">
                <a:solidFill>
                  <a:schemeClr val="accent6"/>
                </a:solidFill>
              </a:rPr>
              <a:t>://</a:t>
            </a:r>
            <a:r>
              <a:rPr lang="sk-SK" sz="1400" dirty="0" smtClean="0">
                <a:solidFill>
                  <a:schemeClr val="accent6"/>
                </a:solidFill>
              </a:rPr>
              <a:t>upload.wikimedia.org/wikipedia/commons/d/de/Papieren_ruzomberok.jpg</a:t>
            </a:r>
          </a:p>
          <a:p>
            <a:r>
              <a:rPr lang="sk-SK" sz="1400" dirty="0">
                <a:solidFill>
                  <a:schemeClr val="accent6"/>
                </a:solidFill>
              </a:rPr>
              <a:t>http://www.kniznicark.sk/template/img/ruzomberok_logo.pnghttps://</a:t>
            </a:r>
            <a:r>
              <a:rPr lang="sk-SK" sz="1400" dirty="0" smtClean="0">
                <a:solidFill>
                  <a:schemeClr val="accent6"/>
                </a:solidFill>
              </a:rPr>
              <a:t>sk.wikipedia.org/wiki/Erb_Ru%C5%Beomberka</a:t>
            </a:r>
          </a:p>
          <a:p>
            <a:r>
              <a:rPr lang="sk-SK" sz="1400" dirty="0">
                <a:solidFill>
                  <a:schemeClr val="accent6"/>
                </a:solidFill>
              </a:rPr>
              <a:t>http://</a:t>
            </a:r>
            <a:r>
              <a:rPr lang="sk-SK" sz="1400" dirty="0" smtClean="0">
                <a:solidFill>
                  <a:schemeClr val="accent6"/>
                </a:solidFill>
              </a:rPr>
              <a:t>www.jazykova-skola.org/wp-content/uploads/2014/08/Zilinsky-kraj.gif</a:t>
            </a:r>
          </a:p>
          <a:p>
            <a:r>
              <a:rPr lang="sk-SK" sz="1400" dirty="0">
                <a:solidFill>
                  <a:schemeClr val="accent6"/>
                </a:solidFill>
              </a:rPr>
              <a:t>https://</a:t>
            </a:r>
            <a:r>
              <a:rPr lang="sk-SK" sz="1400" dirty="0" smtClean="0">
                <a:solidFill>
                  <a:schemeClr val="accent6"/>
                </a:solidFill>
              </a:rPr>
              <a:t>upload.wikimedia.org/wikipedia/commons/thumb/0/0b/Okres_ruzomberok.png/270px-Okres_ruzomberok.png</a:t>
            </a:r>
          </a:p>
          <a:p>
            <a:r>
              <a:rPr lang="sk-SK" sz="1400" dirty="0">
                <a:solidFill>
                  <a:schemeClr val="accent6"/>
                </a:solidFill>
              </a:rPr>
              <a:t>http://</a:t>
            </a:r>
            <a:r>
              <a:rPr lang="sk-SK" sz="1400" dirty="0" smtClean="0">
                <a:solidFill>
                  <a:schemeClr val="accent6"/>
                </a:solidFill>
              </a:rPr>
              <a:t>www.buyflags.eu/sites/default/files/flags-image/city-flags-slovakia/ruzomberok.jpg</a:t>
            </a:r>
          </a:p>
          <a:p>
            <a:r>
              <a:rPr lang="sk-SK" sz="1400" dirty="0">
                <a:solidFill>
                  <a:schemeClr val="accent6"/>
                </a:solidFill>
              </a:rPr>
              <a:t>http://</a:t>
            </a:r>
            <a:r>
              <a:rPr lang="sk-SK" sz="1400" dirty="0" smtClean="0">
                <a:solidFill>
                  <a:schemeClr val="accent6"/>
                </a:solidFill>
              </a:rPr>
              <a:t>www.zeleznicny.net/modules/xcgal/albums/userpics/10627/1402386778.jpg</a:t>
            </a:r>
          </a:p>
          <a:p>
            <a:r>
              <a:rPr lang="sk-SK" sz="1400" dirty="0">
                <a:solidFill>
                  <a:schemeClr val="accent6"/>
                </a:solidFill>
              </a:rPr>
              <a:t>http://</a:t>
            </a:r>
            <a:r>
              <a:rPr lang="sk-SK" sz="1400" dirty="0" smtClean="0">
                <a:solidFill>
                  <a:schemeClr val="accent6"/>
                </a:solidFill>
              </a:rPr>
              <a:t>img.geocaching.com/cache/93b22b47-05fc-4e83-b426-b0dae22905f4.jpg</a:t>
            </a:r>
          </a:p>
          <a:p>
            <a:r>
              <a:rPr lang="sk-SK" sz="1400" dirty="0">
                <a:solidFill>
                  <a:schemeClr val="accent6"/>
                </a:solidFill>
              </a:rPr>
              <a:t>http://</a:t>
            </a:r>
            <a:r>
              <a:rPr lang="sk-SK" sz="1400" dirty="0" smtClean="0">
                <a:solidFill>
                  <a:schemeClr val="accent6"/>
                </a:solidFill>
              </a:rPr>
              <a:t>sk.toponavi.com/67378-67366</a:t>
            </a:r>
          </a:p>
          <a:p>
            <a:r>
              <a:rPr lang="sk-SK" sz="1400" dirty="0">
                <a:solidFill>
                  <a:schemeClr val="accent6"/>
                </a:solidFill>
              </a:rPr>
              <a:t>http://cp.atlas.sk/vlak/spojenie/#</a:t>
            </a:r>
            <a:r>
              <a:rPr lang="sk-SK" sz="1400" dirty="0" smtClean="0">
                <a:solidFill>
                  <a:schemeClr val="accent6"/>
                </a:solidFill>
              </a:rPr>
              <a:t>nextanchor</a:t>
            </a:r>
          </a:p>
          <a:p>
            <a:r>
              <a:rPr lang="sk-SK" sz="1400" dirty="0">
                <a:solidFill>
                  <a:schemeClr val="accent6"/>
                </a:solidFill>
              </a:rPr>
              <a:t>https://</a:t>
            </a:r>
            <a:r>
              <a:rPr lang="sk-SK" sz="1400" dirty="0" smtClean="0">
                <a:solidFill>
                  <a:schemeClr val="accent6"/>
                </a:solidFill>
              </a:rPr>
              <a:t>www.zzz.sk/kategorie/ruzomberok</a:t>
            </a:r>
          </a:p>
          <a:p>
            <a:r>
              <a:rPr lang="sk-SK" sz="1400" dirty="0">
                <a:solidFill>
                  <a:schemeClr val="accent6"/>
                </a:solidFill>
              </a:rPr>
              <a:t>http://</a:t>
            </a:r>
            <a:r>
              <a:rPr lang="sk-SK" sz="1400" dirty="0" smtClean="0">
                <a:solidFill>
                  <a:schemeClr val="accent6"/>
                </a:solidFill>
              </a:rPr>
              <a:t>ruzomberok.dnes24.sk/images/photoarchive/sized/700/2012/10/31/DSC-0005.JPG</a:t>
            </a:r>
          </a:p>
          <a:p>
            <a:r>
              <a:rPr lang="sk-SK" sz="1400" dirty="0">
                <a:solidFill>
                  <a:schemeClr val="accent6"/>
                </a:solidFill>
              </a:rPr>
              <a:t>http://www.ruzomberok.sk</a:t>
            </a:r>
            <a:r>
              <a:rPr lang="sk-SK" sz="1400" dirty="0" smtClean="0">
                <a:solidFill>
                  <a:schemeClr val="accent6"/>
                </a:solidFill>
              </a:rPr>
              <a:t>/</a:t>
            </a:r>
          </a:p>
          <a:p>
            <a:r>
              <a:rPr lang="sk-SK" sz="1400" dirty="0">
                <a:solidFill>
                  <a:schemeClr val="accent6"/>
                </a:solidFill>
              </a:rPr>
              <a:t>http://</a:t>
            </a:r>
            <a:r>
              <a:rPr lang="sk-SK" sz="1400" dirty="0" smtClean="0">
                <a:solidFill>
                  <a:schemeClr val="accent6"/>
                </a:solidFill>
              </a:rPr>
              <a:t>www.fs-liptov.sk/images/headers/HEADER/8x.jpg</a:t>
            </a:r>
          </a:p>
          <a:p>
            <a:r>
              <a:rPr lang="sk-SK" sz="1400" dirty="0">
                <a:solidFill>
                  <a:schemeClr val="accent6"/>
                </a:solidFill>
              </a:rPr>
              <a:t>https://</a:t>
            </a:r>
            <a:r>
              <a:rPr lang="sk-SK" sz="1400" dirty="0" smtClean="0">
                <a:solidFill>
                  <a:schemeClr val="accent6"/>
                </a:solidFill>
              </a:rPr>
              <a:t>sk.wikipedia.org/wiki/Mondi_SCP</a:t>
            </a:r>
          </a:p>
          <a:p>
            <a:r>
              <a:rPr lang="sk-SK" sz="1400" dirty="0">
                <a:solidFill>
                  <a:schemeClr val="accent6"/>
                </a:solidFill>
              </a:rPr>
              <a:t>http://</a:t>
            </a:r>
            <a:r>
              <a:rPr lang="sk-SK" sz="1400" dirty="0" smtClean="0">
                <a:solidFill>
                  <a:schemeClr val="accent6"/>
                </a:solidFill>
              </a:rPr>
              <a:t>www.tebau.sk/files/4414/3221/4358/SCP-5.jpg</a:t>
            </a:r>
          </a:p>
          <a:p>
            <a:r>
              <a:rPr lang="sk-SK" sz="1400" dirty="0">
                <a:solidFill>
                  <a:schemeClr val="accent6"/>
                </a:solidFill>
              </a:rPr>
              <a:t>https://</a:t>
            </a:r>
            <a:r>
              <a:rPr lang="sk-SK" sz="1400" dirty="0" smtClean="0">
                <a:solidFill>
                  <a:schemeClr val="accent6"/>
                </a:solidFill>
              </a:rPr>
              <a:t>upload.wikimedia.org/wikipedia/commons/b/b1/Futball_stadium_Ru%C5%BEomberok.jpg</a:t>
            </a:r>
          </a:p>
          <a:p>
            <a:r>
              <a:rPr lang="sk-SK" sz="1400" dirty="0">
                <a:solidFill>
                  <a:schemeClr val="accent6"/>
                </a:solidFill>
              </a:rPr>
              <a:t>http://</a:t>
            </a:r>
            <a:r>
              <a:rPr lang="sk-SK" sz="1400" dirty="0" smtClean="0">
                <a:solidFill>
                  <a:schemeClr val="accent6"/>
                </a:solidFill>
              </a:rPr>
              <a:t>nasenovinky.sk/files/JMNENKDKQRDS.acac7625b437a3d83f1ef6880d2ca234-crop-0-0-441x521-resize-1280</a:t>
            </a:r>
          </a:p>
          <a:p>
            <a:r>
              <a:rPr lang="sk-SK" sz="1400" dirty="0">
                <a:solidFill>
                  <a:schemeClr val="accent6"/>
                </a:solidFill>
              </a:rPr>
              <a:t>http://old.visitliptov.sk/userdata/dtb/4019/fotogaleria//panorama-letne-maj-2012.jpg</a:t>
            </a:r>
            <a:endParaRPr lang="sk-SK" sz="1400" dirty="0" smtClean="0">
              <a:solidFill>
                <a:schemeClr val="accent6"/>
              </a:solidFill>
            </a:endParaRPr>
          </a:p>
          <a:p>
            <a:r>
              <a:rPr lang="sk-SK" sz="1400" dirty="0">
                <a:solidFill>
                  <a:schemeClr val="accent6"/>
                </a:solidFill>
              </a:rPr>
              <a:t>http://</a:t>
            </a:r>
            <a:r>
              <a:rPr lang="sk-SK" sz="1400" dirty="0" smtClean="0">
                <a:solidFill>
                  <a:schemeClr val="accent6"/>
                </a:solidFill>
              </a:rPr>
              <a:t>fatrapark.cz/wp-content/uploads/2014/03/hrabovska2.jpg</a:t>
            </a:r>
          </a:p>
          <a:p>
            <a:r>
              <a:rPr lang="sk-SK" sz="1400" dirty="0">
                <a:solidFill>
                  <a:schemeClr val="accent6"/>
                </a:solidFill>
              </a:rPr>
              <a:t>http://</a:t>
            </a:r>
            <a:r>
              <a:rPr lang="sk-SK" sz="1400" dirty="0" smtClean="0">
                <a:solidFill>
                  <a:schemeClr val="accent6"/>
                </a:solidFill>
              </a:rPr>
              <a:t>static.panoramio.com/photos/original/45910615.jpg</a:t>
            </a:r>
          </a:p>
          <a:p>
            <a:r>
              <a:rPr lang="sk-SK" sz="1400" dirty="0">
                <a:solidFill>
                  <a:schemeClr val="accent6"/>
                </a:solidFill>
              </a:rPr>
              <a:t>http://www.3dstudio.cz/image/2-big-budha-galeria-%</a:t>
            </a:r>
            <a:r>
              <a:rPr lang="sk-SK" sz="1400" dirty="0" smtClean="0">
                <a:solidFill>
                  <a:schemeClr val="accent6"/>
                </a:solidFill>
              </a:rPr>
              <a:t>C4%BDudovita-fullu-ruzomberok-slovakia.jpg</a:t>
            </a:r>
          </a:p>
          <a:p>
            <a:r>
              <a:rPr lang="sk-SK" sz="1400" dirty="0">
                <a:solidFill>
                  <a:schemeClr val="accent6"/>
                </a:solidFill>
              </a:rPr>
              <a:t>http://</a:t>
            </a:r>
            <a:r>
              <a:rPr lang="sk-SK" sz="1400" dirty="0" smtClean="0">
                <a:solidFill>
                  <a:schemeClr val="accent6"/>
                </a:solidFill>
              </a:rPr>
              <a:t>www.snm-em.sk/geosprievodca/muzea/muzea_fotogaleria/muzeum_rk/muzeum_rk01.jpg</a:t>
            </a:r>
          </a:p>
          <a:p>
            <a:r>
              <a:rPr lang="sk-SK" sz="1400" dirty="0">
                <a:solidFill>
                  <a:schemeClr val="accent6"/>
                </a:solidFill>
              </a:rPr>
              <a:t>http://www.kdah.sk/files/4942-?type=3&amp;img_w=1024&amp;img_h=1024&amp;autow=&amp;autoh</a:t>
            </a:r>
            <a:r>
              <a:rPr lang="sk-SK" sz="1400" dirty="0" smtClean="0">
                <a:solidFill>
                  <a:schemeClr val="accent6"/>
                </a:solidFill>
              </a:rPr>
              <a:t>=</a:t>
            </a:r>
          </a:p>
          <a:p>
            <a:r>
              <a:rPr lang="sk-SK" sz="1400" dirty="0">
                <a:solidFill>
                  <a:schemeClr val="accent6"/>
                </a:solidFill>
              </a:rPr>
              <a:t>http://</a:t>
            </a:r>
            <a:r>
              <a:rPr lang="sk-SK" sz="1400" dirty="0" smtClean="0">
                <a:solidFill>
                  <a:schemeClr val="accent6"/>
                </a:solidFill>
              </a:rPr>
              <a:t>www.ruzomberok.sk/sk/kalendar-akcii/ostatne-podujatia/xxx-ruzombersky-jarmok</a:t>
            </a:r>
          </a:p>
          <a:p>
            <a:r>
              <a:rPr lang="sk-SK" sz="1400" dirty="0">
                <a:solidFill>
                  <a:schemeClr val="accent6"/>
                </a:solidFill>
              </a:rPr>
              <a:t>https://</a:t>
            </a:r>
            <a:r>
              <a:rPr lang="sk-SK" sz="1400" dirty="0" smtClean="0">
                <a:solidFill>
                  <a:schemeClr val="accent6"/>
                </a:solidFill>
              </a:rPr>
              <a:t>www.ajdnes.sk/img/events/150522113344.jpg</a:t>
            </a:r>
          </a:p>
          <a:p>
            <a:r>
              <a:rPr lang="sk-SK" sz="1400" dirty="0">
                <a:solidFill>
                  <a:schemeClr val="accent6"/>
                </a:solidFill>
              </a:rPr>
              <a:t>http://</a:t>
            </a:r>
            <a:r>
              <a:rPr lang="sk-SK" sz="1400" dirty="0" smtClean="0">
                <a:solidFill>
                  <a:schemeClr val="accent6"/>
                </a:solidFill>
              </a:rPr>
              <a:t>zilinskyturistickykraj.sk/wp-content/uploads/2012/09/logo.jpg</a:t>
            </a:r>
          </a:p>
          <a:p>
            <a:r>
              <a:rPr lang="sk-SK" sz="1400" dirty="0">
                <a:solidFill>
                  <a:schemeClr val="accent6"/>
                </a:solidFill>
              </a:rPr>
              <a:t>https://</a:t>
            </a:r>
            <a:r>
              <a:rPr lang="sk-SK" sz="1400" dirty="0" smtClean="0">
                <a:solidFill>
                  <a:schemeClr val="accent6"/>
                </a:solidFill>
              </a:rPr>
              <a:t>www.ajdnes.sk/img/events/160128105405.jpg</a:t>
            </a:r>
          </a:p>
          <a:p>
            <a:r>
              <a:rPr lang="sk-SK" sz="1400" dirty="0">
                <a:solidFill>
                  <a:schemeClr val="accent6"/>
                </a:solidFill>
              </a:rPr>
              <a:t>http://</a:t>
            </a:r>
            <a:r>
              <a:rPr lang="sk-SK" sz="1400" dirty="0" smtClean="0">
                <a:solidFill>
                  <a:schemeClr val="accent6"/>
                </a:solidFill>
              </a:rPr>
              <a:t>static.panoramio.com/photos/original/77412881.jpg</a:t>
            </a:r>
          </a:p>
          <a:p>
            <a:r>
              <a:rPr lang="sk-SK" sz="1400" dirty="0">
                <a:solidFill>
                  <a:schemeClr val="accent6"/>
                </a:solidFill>
              </a:rPr>
              <a:t>http://</a:t>
            </a:r>
            <a:r>
              <a:rPr lang="sk-SK" sz="1400" dirty="0" smtClean="0">
                <a:solidFill>
                  <a:schemeClr val="accent6"/>
                </a:solidFill>
              </a:rPr>
              <a:t>www.ruzomberok.sk/files/31029</a:t>
            </a:r>
          </a:p>
          <a:p>
            <a:r>
              <a:rPr lang="sk-SK" sz="1400" dirty="0">
                <a:solidFill>
                  <a:schemeClr val="accent6"/>
                </a:solidFill>
              </a:rPr>
              <a:t>http://</a:t>
            </a:r>
            <a:r>
              <a:rPr lang="sk-SK" sz="1400" dirty="0" smtClean="0">
                <a:solidFill>
                  <a:schemeClr val="accent6"/>
                </a:solidFill>
              </a:rPr>
              <a:t>img9.rajce.idnes.cz/d0903/7/7512/7512184_53b82937ee768fcee03f542005a38da1/images/21_Likavsky_hrad.jpg</a:t>
            </a:r>
          </a:p>
          <a:p>
            <a:r>
              <a:rPr lang="sk-SK" sz="1400" dirty="0">
                <a:solidFill>
                  <a:schemeClr val="accent6"/>
                </a:solidFill>
              </a:rPr>
              <a:t>http://</a:t>
            </a:r>
            <a:r>
              <a:rPr lang="sk-SK" sz="1400" dirty="0" smtClean="0">
                <a:solidFill>
                  <a:schemeClr val="accent6"/>
                </a:solidFill>
              </a:rPr>
              <a:t>www.liptov.sk/ruzhistor.html</a:t>
            </a:r>
          </a:p>
          <a:p>
            <a:r>
              <a:rPr lang="sk-SK" sz="1400" dirty="0" smtClean="0">
                <a:solidFill>
                  <a:schemeClr val="accent6"/>
                </a:solidFill>
              </a:rPr>
              <a:t>http</a:t>
            </a:r>
            <a:r>
              <a:rPr lang="sk-SK" sz="1400" dirty="0">
                <a:solidFill>
                  <a:schemeClr val="accent6"/>
                </a:solidFill>
              </a:rPr>
              <a:t>://</a:t>
            </a:r>
            <a:r>
              <a:rPr lang="sk-SK" sz="1400" dirty="0" smtClean="0">
                <a:solidFill>
                  <a:schemeClr val="accent6"/>
                </a:solidFill>
              </a:rPr>
              <a:t>www.vypadni.sk/sk/synagoga-v-ruzomberku</a:t>
            </a:r>
          </a:p>
          <a:p>
            <a:r>
              <a:rPr lang="sk-SK" sz="1400" dirty="0">
                <a:solidFill>
                  <a:schemeClr val="accent6"/>
                </a:solidFill>
              </a:rPr>
              <a:t>http://www.fatraparkliptov.sk/svk/38-hrabovo-co-ponuka-hrabovska-dolina-v-lete/</a:t>
            </a:r>
            <a:endParaRPr lang="sk-SK" sz="1400" dirty="0" smtClean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869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/>
          <a:lstStyle/>
          <a:p>
            <a:r>
              <a:rPr lang="sk-SK" dirty="0" smtClean="0"/>
              <a:t>Základné údaje 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4525963"/>
          </a:xfrm>
        </p:spPr>
        <p:txBody>
          <a:bodyPr/>
          <a:lstStyle/>
          <a:p>
            <a:r>
              <a:rPr lang="sk-SK" b="1" dirty="0" smtClean="0">
                <a:solidFill>
                  <a:schemeClr val="accent6"/>
                </a:solidFill>
              </a:rPr>
              <a:t>Počet obyvateľov: 27 551</a:t>
            </a:r>
          </a:p>
          <a:p>
            <a:r>
              <a:rPr lang="sk-SK" b="1" dirty="0" smtClean="0">
                <a:solidFill>
                  <a:schemeClr val="accent6"/>
                </a:solidFill>
              </a:rPr>
              <a:t>Rozloha: 126,72 km²</a:t>
            </a:r>
          </a:p>
          <a:p>
            <a:r>
              <a:rPr lang="sk-SK" b="1" dirty="0" smtClean="0">
                <a:solidFill>
                  <a:schemeClr val="accent6"/>
                </a:solidFill>
              </a:rPr>
              <a:t>Telefónna predvoľba: </a:t>
            </a:r>
            <a:r>
              <a:rPr lang="sk-SK" b="1" dirty="0">
                <a:solidFill>
                  <a:schemeClr val="accent6"/>
                </a:solidFill>
              </a:rPr>
              <a:t>+</a:t>
            </a:r>
            <a:r>
              <a:rPr lang="sk-SK" b="1" dirty="0" smtClean="0">
                <a:solidFill>
                  <a:schemeClr val="accent6"/>
                </a:solidFill>
              </a:rPr>
              <a:t>421-44</a:t>
            </a:r>
          </a:p>
          <a:p>
            <a:r>
              <a:rPr lang="sk-SK" b="1" dirty="0" smtClean="0">
                <a:solidFill>
                  <a:schemeClr val="accent6"/>
                </a:solidFill>
              </a:rPr>
              <a:t>PSČ: 034 01</a:t>
            </a:r>
          </a:p>
          <a:p>
            <a:endParaRPr lang="sk-SK" b="1" dirty="0" smtClean="0">
              <a:solidFill>
                <a:schemeClr val="accent6"/>
              </a:solidFill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980575"/>
            <a:ext cx="6768752" cy="389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118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75" y="0"/>
            <a:ext cx="9233911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1480" y="4797152"/>
            <a:ext cx="8229600" cy="1600200"/>
          </a:xfrm>
        </p:spPr>
        <p:txBody>
          <a:bodyPr/>
          <a:lstStyle/>
          <a:p>
            <a:r>
              <a:rPr lang="sk-SK" sz="6600" b="1" dirty="0" smtClean="0"/>
              <a:t>Ďakujem za pozornosť</a:t>
            </a:r>
            <a:endParaRPr lang="sk-SK" sz="6600" b="1" dirty="0"/>
          </a:p>
        </p:txBody>
      </p:sp>
    </p:spTree>
    <p:extLst>
      <p:ext uri="{BB962C8B-B14F-4D97-AF65-F5344CB8AC3E}">
        <p14:creationId xmlns:p14="http://schemas.microsoft.com/office/powerpoint/2010/main" val="1022104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620688"/>
            <a:ext cx="8229600" cy="980728"/>
          </a:xfrm>
        </p:spPr>
        <p:txBody>
          <a:bodyPr/>
          <a:lstStyle/>
          <a:p>
            <a:r>
              <a:rPr lang="sk-SK" dirty="0" smtClean="0"/>
              <a:t>Erb a vlajka mesta Ružomberok</a:t>
            </a:r>
            <a:endParaRPr lang="sk-SK" dirty="0"/>
          </a:p>
        </p:txBody>
      </p:sp>
      <p:pic>
        <p:nvPicPr>
          <p:cNvPr id="7" name="Zástupný symbol obsahu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628800"/>
            <a:ext cx="3680654" cy="5016694"/>
          </a:xfr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276872"/>
            <a:ext cx="3600400" cy="3182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869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6711" y="0"/>
            <a:ext cx="8229600" cy="980728"/>
          </a:xfrm>
        </p:spPr>
        <p:txBody>
          <a:bodyPr/>
          <a:lstStyle/>
          <a:p>
            <a:r>
              <a:rPr lang="sk-SK" dirty="0" smtClean="0"/>
              <a:t>História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19342" y="1052736"/>
            <a:ext cx="8229600" cy="4525963"/>
          </a:xfrm>
        </p:spPr>
        <p:txBody>
          <a:bodyPr/>
          <a:lstStyle/>
          <a:p>
            <a:r>
              <a:rPr lang="sk-SK" b="1" dirty="0" smtClean="0">
                <a:solidFill>
                  <a:schemeClr val="accent6"/>
                </a:solidFill>
              </a:rPr>
              <a:t>prvá písomná zmienka z roku 1233</a:t>
            </a:r>
          </a:p>
          <a:p>
            <a:r>
              <a:rPr lang="sk-SK" b="1" dirty="0" smtClean="0">
                <a:solidFill>
                  <a:schemeClr val="accent6"/>
                </a:solidFill>
              </a:rPr>
              <a:t>príchod </a:t>
            </a:r>
            <a:r>
              <a:rPr lang="sk-SK" b="1" dirty="0" err="1" smtClean="0">
                <a:solidFill>
                  <a:schemeClr val="accent6"/>
                </a:solidFill>
              </a:rPr>
              <a:t>nem</a:t>
            </a:r>
            <a:r>
              <a:rPr lang="sk-SK" b="1" dirty="0" smtClean="0">
                <a:solidFill>
                  <a:schemeClr val="accent6"/>
                </a:solidFill>
              </a:rPr>
              <a:t>. kolonistov v roku 1318</a:t>
            </a:r>
          </a:p>
          <a:p>
            <a:r>
              <a:rPr lang="sk-SK" b="1" dirty="0" smtClean="0">
                <a:solidFill>
                  <a:schemeClr val="accent6"/>
                </a:solidFill>
              </a:rPr>
              <a:t>1390 - mesto odovzdané likavskému panstvu</a:t>
            </a:r>
          </a:p>
          <a:p>
            <a:r>
              <a:rPr lang="sk-SK" b="1" dirty="0" smtClean="0">
                <a:solidFill>
                  <a:schemeClr val="accent6"/>
                </a:solidFill>
              </a:rPr>
              <a:t>Andrej Hlinka</a:t>
            </a:r>
            <a:endParaRPr lang="sk-SK" b="1" dirty="0">
              <a:solidFill>
                <a:schemeClr val="accent6"/>
              </a:solidFill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24944"/>
            <a:ext cx="4644009" cy="3384376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856043"/>
            <a:ext cx="4527446" cy="3001957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119763"/>
            <a:ext cx="1584176" cy="234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869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/>
          <a:lstStyle/>
          <a:p>
            <a:r>
              <a:rPr lang="sk-SK" dirty="0" smtClean="0"/>
              <a:t>Ako sa tam dostať ?</a:t>
            </a:r>
            <a:endParaRPr lang="sk-SK" dirty="0"/>
          </a:p>
        </p:txBody>
      </p:sp>
      <p:pic>
        <p:nvPicPr>
          <p:cNvPr id="9" name="Obrázo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5965"/>
            <a:ext cx="9144000" cy="1622035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720"/>
            <a:ext cx="9144000" cy="432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869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980728"/>
          </a:xfrm>
        </p:spPr>
        <p:txBody>
          <a:bodyPr/>
          <a:lstStyle/>
          <a:p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63754"/>
            <a:ext cx="9144000" cy="1700808"/>
          </a:xfr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63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44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/>
          <a:lstStyle/>
          <a:p>
            <a:r>
              <a:rPr lang="sk-SK" dirty="0" smtClean="0"/>
              <a:t>Vybavenosť mesta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48583" y="1844824"/>
            <a:ext cx="8229600" cy="4525963"/>
          </a:xfrm>
        </p:spPr>
        <p:txBody>
          <a:bodyPr/>
          <a:lstStyle/>
          <a:p>
            <a:r>
              <a:rPr lang="sk-SK" b="1" dirty="0" smtClean="0">
                <a:solidFill>
                  <a:schemeClr val="accent6"/>
                </a:solidFill>
              </a:rPr>
              <a:t>Materské školy: 10</a:t>
            </a:r>
          </a:p>
          <a:p>
            <a:r>
              <a:rPr lang="sk-SK" b="1" dirty="0" smtClean="0">
                <a:solidFill>
                  <a:schemeClr val="accent6"/>
                </a:solidFill>
              </a:rPr>
              <a:t>Základné školy: 10</a:t>
            </a:r>
          </a:p>
          <a:p>
            <a:r>
              <a:rPr lang="sk-SK" b="1" dirty="0" smtClean="0">
                <a:solidFill>
                  <a:schemeClr val="accent6"/>
                </a:solidFill>
              </a:rPr>
              <a:t>Stredné školy: 10</a:t>
            </a:r>
          </a:p>
          <a:p>
            <a:r>
              <a:rPr lang="sk-SK" b="1" dirty="0" smtClean="0">
                <a:solidFill>
                  <a:schemeClr val="accent6"/>
                </a:solidFill>
              </a:rPr>
              <a:t>Vysoké školy: 3 </a:t>
            </a:r>
          </a:p>
          <a:p>
            <a:pPr marL="0" indent="0">
              <a:buNone/>
            </a:pPr>
            <a:r>
              <a:rPr lang="sk-SK" b="1" dirty="0" smtClean="0">
                <a:solidFill>
                  <a:schemeClr val="accent6"/>
                </a:solidFill>
              </a:rPr>
              <a:t>     – Katolícka univerzita</a:t>
            </a:r>
          </a:p>
          <a:p>
            <a:pPr marL="0" indent="0">
              <a:buNone/>
            </a:pPr>
            <a:r>
              <a:rPr lang="sk-SK" b="1" dirty="0" smtClean="0">
                <a:solidFill>
                  <a:schemeClr val="accent6"/>
                </a:solidFill>
              </a:rPr>
              <a:t>     </a:t>
            </a:r>
            <a:r>
              <a:rPr lang="sk-SK" b="1" dirty="0">
                <a:solidFill>
                  <a:schemeClr val="accent6"/>
                </a:solidFill>
              </a:rPr>
              <a:t>–</a:t>
            </a:r>
            <a:r>
              <a:rPr lang="sk-SK" b="1" dirty="0" smtClean="0">
                <a:solidFill>
                  <a:schemeClr val="accent6"/>
                </a:solidFill>
              </a:rPr>
              <a:t> Trenčianska univerzita</a:t>
            </a:r>
          </a:p>
          <a:p>
            <a:pPr marL="0" indent="0">
              <a:buNone/>
            </a:pPr>
            <a:r>
              <a:rPr lang="sk-SK" b="1" dirty="0" smtClean="0">
                <a:solidFill>
                  <a:schemeClr val="accent6"/>
                </a:solidFill>
              </a:rPr>
              <a:t>     – Žilinská univerzita</a:t>
            </a: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383" y="1484784"/>
            <a:ext cx="4680617" cy="310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644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95536" y="260648"/>
            <a:ext cx="8229600" cy="4525963"/>
          </a:xfrm>
        </p:spPr>
        <p:txBody>
          <a:bodyPr/>
          <a:lstStyle/>
          <a:p>
            <a:r>
              <a:rPr lang="sk-SK" b="1" dirty="0" smtClean="0">
                <a:solidFill>
                  <a:schemeClr val="accent6"/>
                </a:solidFill>
              </a:rPr>
              <a:t>Ambulancie: 64</a:t>
            </a:r>
          </a:p>
          <a:p>
            <a:r>
              <a:rPr lang="sk-SK" b="1" dirty="0" smtClean="0">
                <a:solidFill>
                  <a:schemeClr val="accent6"/>
                </a:solidFill>
              </a:rPr>
              <a:t>Lekárne: 17</a:t>
            </a:r>
          </a:p>
          <a:p>
            <a:r>
              <a:rPr lang="sk-SK" b="1" dirty="0" smtClean="0">
                <a:solidFill>
                  <a:schemeClr val="accent6"/>
                </a:solidFill>
              </a:rPr>
              <a:t>Nemocnica: Ústredná </a:t>
            </a:r>
            <a:r>
              <a:rPr lang="sk-SK" b="1" dirty="0">
                <a:solidFill>
                  <a:schemeClr val="accent6"/>
                </a:solidFill>
              </a:rPr>
              <a:t>vojenská nemocnica SNP Ružomberok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099760"/>
            <a:ext cx="6609173" cy="440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644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kutíva">
  <a:themeElements>
    <a:clrScheme name="Vlastná 1">
      <a:dk1>
        <a:srgbClr val="FF0000"/>
      </a:dk1>
      <a:lt1>
        <a:srgbClr val="FF0000"/>
      </a:lt1>
      <a:dk2>
        <a:srgbClr val="FFFF00"/>
      </a:dk2>
      <a:lt2>
        <a:srgbClr val="FFFF00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EFEFEF"/>
      </a:accent6>
      <a:hlink>
        <a:srgbClr val="3399FF"/>
      </a:hlink>
      <a:folHlink>
        <a:srgbClr val="EFEFEF"/>
      </a:folHlink>
    </a:clrScheme>
    <a:fontScheme name="Exekutíva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kutív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1047</TotalTime>
  <Words>315</Words>
  <Application>Microsoft Office PowerPoint</Application>
  <PresentationFormat>Prezentácia na obrazovke (4:3)</PresentationFormat>
  <Paragraphs>102</Paragraphs>
  <Slides>30</Slides>
  <Notes>1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30</vt:i4>
      </vt:variant>
    </vt:vector>
  </HeadingPairs>
  <TitlesOfParts>
    <vt:vector size="31" baseType="lpstr">
      <vt:lpstr>Exekutíva</vt:lpstr>
      <vt:lpstr>Ružomberok</vt:lpstr>
      <vt:lpstr>Poloha</vt:lpstr>
      <vt:lpstr>Základné údaje </vt:lpstr>
      <vt:lpstr>Erb a vlajka mesta Ružomberok</vt:lpstr>
      <vt:lpstr>História</vt:lpstr>
      <vt:lpstr>Ako sa tam dostať ?</vt:lpstr>
      <vt:lpstr>Prezentácia programu PowerPoint</vt:lpstr>
      <vt:lpstr>Vybavenosť mesta</vt:lpstr>
      <vt:lpstr>Prezentácia programu PowerPoint</vt:lpstr>
      <vt:lpstr>Športové kluby</vt:lpstr>
      <vt:lpstr>Folklórne súbory</vt:lpstr>
      <vt:lpstr>Mondi SCP</vt:lpstr>
      <vt:lpstr>Podujatia</vt:lpstr>
      <vt:lpstr>Prezentácia programu PowerPoint</vt:lpstr>
      <vt:lpstr>Mauzóleum Andreja Hlinku</vt:lpstr>
      <vt:lpstr>Liptovské múzeum</vt:lpstr>
      <vt:lpstr>Synagóga</vt:lpstr>
      <vt:lpstr>Hrabovská dolina</vt:lpstr>
      <vt:lpstr>Video</vt:lpstr>
      <vt:lpstr>Malinô Brdo</vt:lpstr>
      <vt:lpstr>Likavský hrad</vt:lpstr>
      <vt:lpstr>Vlkolínec</vt:lpstr>
      <vt:lpstr>Primátor</vt:lpstr>
      <vt:lpstr>Odpovede obyvateľov Ružomberka na otázky</vt:lpstr>
      <vt:lpstr>Prezentácia programu PowerPoint</vt:lpstr>
      <vt:lpstr>Prezentácia programu PowerPoint</vt:lpstr>
      <vt:lpstr>Prezentácia programu PowerPoint</vt:lpstr>
      <vt:lpstr>Prezentácia programu PowerPoint</vt:lpstr>
      <vt:lpstr>Zdroje</vt:lpstr>
      <vt:lpstr>Ďakujem za pozornosť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AMD</dc:creator>
  <cp:lastModifiedBy>AMD</cp:lastModifiedBy>
  <cp:revision>48</cp:revision>
  <dcterms:created xsi:type="dcterms:W3CDTF">2016-05-01T10:35:47Z</dcterms:created>
  <dcterms:modified xsi:type="dcterms:W3CDTF">2016-05-05T15:38:38Z</dcterms:modified>
</cp:coreProperties>
</file>